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5" r:id="rId7"/>
    <p:sldId id="260" r:id="rId8"/>
    <p:sldId id="261" r:id="rId9"/>
    <p:sldId id="262" r:id="rId10"/>
    <p:sldId id="263" r:id="rId11"/>
    <p:sldId id="264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74345" y="0"/>
            <a:ext cx="15481300" cy="8883650"/>
            <a:chOff x="1520" y="240"/>
            <a:chExt cx="23040" cy="1399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1"/>
            <a:srcRect l="49906" t="2494" r="1575" b="2750"/>
            <a:stretch>
              <a:fillRect/>
            </a:stretch>
          </p:blipFill>
          <p:spPr>
            <a:xfrm>
              <a:off x="11960" y="240"/>
              <a:ext cx="12600" cy="1399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0" y="360"/>
              <a:ext cx="10370" cy="137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3458"/>
          <a:stretch>
            <a:fillRect/>
          </a:stretch>
        </p:blipFill>
        <p:spPr>
          <a:xfrm>
            <a:off x="0" y="-76200"/>
            <a:ext cx="16255365" cy="91052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2941"/>
          <a:stretch>
            <a:fillRect/>
          </a:stretch>
        </p:blipFill>
        <p:spPr>
          <a:xfrm>
            <a:off x="0" y="1524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2941"/>
          <a:stretch>
            <a:fillRect/>
          </a:stretch>
        </p:blipFill>
        <p:spPr>
          <a:xfrm>
            <a:off x="5080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3782"/>
          <a:stretch>
            <a:fillRect/>
          </a:stretch>
        </p:blipFill>
        <p:spPr>
          <a:xfrm>
            <a:off x="0" y="1524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3782"/>
          <a:stretch>
            <a:fillRect/>
          </a:stretch>
        </p:blipFill>
        <p:spPr>
          <a:xfrm>
            <a:off x="50800" y="762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b="3782"/>
          <a:stretch>
            <a:fillRect/>
          </a:stretch>
        </p:blipFill>
        <p:spPr>
          <a:xfrm>
            <a:off x="50800" y="762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7000" y="-76200"/>
            <a:ext cx="15713710" cy="9067800"/>
            <a:chOff x="1040" y="0"/>
            <a:chExt cx="23284" cy="1428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1"/>
            <a:srcRect r="50938"/>
            <a:stretch>
              <a:fillRect/>
            </a:stretch>
          </p:blipFill>
          <p:spPr>
            <a:xfrm>
              <a:off x="1040" y="0"/>
              <a:ext cx="12560" cy="1428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20" y="44"/>
              <a:ext cx="10804" cy="142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Amber秀红</cp:lastModifiedBy>
  <cp:revision>6</cp:revision>
  <dcterms:created xsi:type="dcterms:W3CDTF">2006-08-16T00:00:00Z</dcterms:created>
  <dcterms:modified xsi:type="dcterms:W3CDTF">2026-04-22T00:17:30Z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D9CFA1FE2A024A4BAF204AFEAF944C29_13</vt:lpwstr>
  </property>
</Properties>
</file>